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8A32-9D36-41FF-8E93-AD06A51E0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7A8C7E-0C21-4EB7-93F3-491FC078A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BC34C-4A90-4F08-B8E8-F0C73F2F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F3218-AF74-46DA-AD1A-F1B343FF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50FFB-8330-41AE-BF49-499DF57D0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82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4E352-23F2-4913-A2C5-9E2FF68AE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98BF58-DC31-4B23-9F78-B35D695B6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97244-6E6D-4BD5-A18D-D069654CC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69AF4-33AC-4B5A-A5BF-62703BB34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557F9-7B15-49D9-889C-87D2847B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84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2C5803-9C38-4036-8054-E97C576857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E1285-A6FB-4654-A3B2-EECF38B2D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4A2B8-DFF7-4A82-A1D8-5439F6E8E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EF9EC-7ACB-4A85-B54E-23AEAC4D0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9A107-E203-4855-A8AD-D6A27F81E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63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D237-855B-47AC-BBB8-C4F32FF1B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042B1-98BE-4DA4-A89C-A74C0E2E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DBC4F-DC09-47C8-B7B8-C96DC2CB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AC2B3-64A8-4669-93FF-0AF1D714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4BC9C-8F1A-4571-8A1E-44A121BC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65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DB2B6-9233-46F3-8223-6A36EA1B7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198AC-607F-4D0D-ABD4-87D779944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BAD52-3748-444F-885C-BB3BB855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67B66-179C-4492-872E-89ACDCEE9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A7EDD-24A3-4B0C-BF4F-76D876EC6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61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BDC5B-4CFB-4398-83CD-83F40880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355BD-8AC2-47DE-A204-BAF826CAF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9A03C5-D81B-4A42-A653-5D9873FAD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30BF1-315A-49E0-B8AD-454AB79DE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9F8D0-3FB7-442F-A350-DA03840B2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79AF4-57FC-465F-8DC2-BFFC8986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35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3A9AA-11BC-4538-AD96-84CB85246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B0939-4979-4799-899B-51695D7F3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6B4A0-412A-4097-BBEF-80EEDC418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3167F-A7E9-479D-9AE9-448E3FAFD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D30F7A-0A53-489A-B76D-86472202A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8CF07C-E981-4036-82B7-BAA217587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156D28-259A-40E2-AD6C-A7E0BE090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E4F376-B898-446F-B012-BA1AD0E11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54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9F0A-46BD-43CB-B86C-595F2C146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6406B-C6B9-4D10-B0D6-0A30E518A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6C95B-C97C-44F5-8DA0-7214762C9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57ED1B-F4C2-4E68-99C1-575160984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57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AB54E6-08D3-44AA-930A-B6CE1D32E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DB1C8-8E37-4A61-9829-F086E914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277A9-9D14-4464-A006-98F5B93A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24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A71F-DE3F-46F1-BEBD-7DC613B82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9D8F7-B663-425A-A84E-837975581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51C5CC-2F18-49E6-B1E8-A438C9F1B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677E0-8626-4B64-9FCB-846C9CEE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25754-DFFD-47F2-925F-8B9FB9B26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D72B6-6356-4EB6-AB76-199B4088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67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A5CEC-BB5D-4A7C-8FF7-7D1ED187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488CB8-8F0D-4EA8-8AD5-5A04996B6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7B4BC-EAC0-4949-8203-6474B72D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C48BD-E232-4616-B34E-271FA1E6C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ACD45-3682-4D14-8FB9-2D0119CC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C7EF7-1772-449C-AC58-D3483256B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77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DE27F1-CF73-4E9F-8772-2184D22AF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5EBFE-72FC-47DE-A3B9-D5FC37B21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07D2A-6B4B-4357-9544-589E1E6D4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A99E4-6740-467D-AE9A-AD8E2566DAE4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2219C-9D51-4D28-B634-F789DC6C7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289B3-7BD0-483B-8B0D-99CDE5447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73307-3B6A-40A6-B5A9-F32CF6CD6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17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A9F529C3-C941-49FD-8C67-82F134F64B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0586029-32A0-47E5-9AEC-AE3ABA6B94D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M CGB Irons">
            <a:extLst>
              <a:ext uri="{FF2B5EF4-FFF2-40B4-BE49-F238E27FC236}">
                <a16:creationId xmlns:a16="http://schemas.microsoft.com/office/drawing/2014/main" id="{C70AD0AD-775D-4D98-964C-41807BB5E8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53817" y="781642"/>
            <a:ext cx="5294715" cy="5294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790 Irons">
            <a:extLst>
              <a:ext uri="{FF2B5EF4-FFF2-40B4-BE49-F238E27FC236}">
                <a16:creationId xmlns:a16="http://schemas.microsoft.com/office/drawing/2014/main" id="{226B539F-F4EC-4955-A91A-439198D300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3467" y="781641"/>
            <a:ext cx="5294716" cy="529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8C730EAB-A532-4295-A302-FB4B90DB9F5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081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new</dc:creator>
  <cp:lastModifiedBy>steve new</cp:lastModifiedBy>
  <cp:revision>1</cp:revision>
  <dcterms:created xsi:type="dcterms:W3CDTF">2017-12-12T12:28:48Z</dcterms:created>
  <dcterms:modified xsi:type="dcterms:W3CDTF">2017-12-12T12:32:32Z</dcterms:modified>
</cp:coreProperties>
</file>